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The more resources you give to these services, the less users you can accommodate at once.
- Think about how long a page request should take in you web server.
2-5 seconds MAX!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2025-01-06T23:42:15Z</dcterms:created>
  <dcterms:modified xsi:type="dcterms:W3CDTF">2025-01-06T23:42:15Z</dcterms:modified>
</cp:coreProperties>
</file>